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</p:sldIdLst>
  <p:sldSz cx="17475200" cy="9753600"/>
  <p:notesSz cx="174752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6" d="100"/>
          <a:sy n="106" d="100"/>
        </p:scale>
        <p:origin x="426" y="1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0640" y="3023616"/>
            <a:ext cx="1485392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21280" y="5462016"/>
            <a:ext cx="1223264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73760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99728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73760" y="390144"/>
            <a:ext cx="15727680" cy="15605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3760" y="2243328"/>
            <a:ext cx="1572768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941568" y="9070848"/>
            <a:ext cx="559206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7473295" cy="97529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3100" y="9296400"/>
            <a:ext cx="15621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00" y="9296400"/>
            <a:ext cx="15621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200" y="9296400"/>
            <a:ext cx="15621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00" y="9296400"/>
            <a:ext cx="15621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00" y="9296400"/>
            <a:ext cx="15621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3100" y="9296400"/>
            <a:ext cx="15621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-25400" y="0"/>
            <a:ext cx="17475200" cy="9753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00" y="0"/>
            <a:ext cx="13077825" cy="9805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935" y="3429000"/>
            <a:ext cx="1586865" cy="3143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040" y="0"/>
            <a:ext cx="2664460" cy="1841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3505200"/>
            <a:ext cx="3676650" cy="2082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200" y="9372600"/>
            <a:ext cx="15621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265" y="9418955"/>
            <a:ext cx="1544320" cy="3346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6130" y="9372600"/>
            <a:ext cx="1372870" cy="2927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0" y="9448800"/>
            <a:ext cx="1230630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0" y="9448800"/>
            <a:ext cx="1279525" cy="2660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6600" y="9448800"/>
            <a:ext cx="1366520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200" y="9296400"/>
            <a:ext cx="15621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200" y="9296400"/>
            <a:ext cx="1562100" cy="381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自定义</PresentationFormat>
  <Paragraphs>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成广粮</cp:lastModifiedBy>
  <cp:revision>9</cp:revision>
  <dcterms:created xsi:type="dcterms:W3CDTF">2025-12-09T13:38:00Z</dcterms:created>
  <dcterms:modified xsi:type="dcterms:W3CDTF">2025-12-21T12:03:33Z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7DD201BFF7F34ED9A43A014FB60780D7_13</vt:lpwstr>
  </property>
  <property fmtid="{D5CDD505-2E9C-101B-9397-08002B2CF9AE}" pid="3" name="KSOProductBuildVer">
    <vt:lpwstr>2052-12.1.0.23542</vt:lpwstr>
  </property>
</Properties>
</file>